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5" r:id="rId12"/>
    <p:sldId id="28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6" r:id="rId30"/>
    <p:sldId id="287" r:id="rId31"/>
    <p:sldId id="288" r:id="rId32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an Jensen" userId="234b0276-9f02-4a82-b804-e64ab171b000" providerId="ADAL" clId="{3F8AEDD8-B23F-4B86-A7B5-7D71BB841C4F}"/>
    <pc:docChg chg="delSld">
      <pc:chgData name="Allan Jensen" userId="234b0276-9f02-4a82-b804-e64ab171b000" providerId="ADAL" clId="{3F8AEDD8-B23F-4B86-A7B5-7D71BB841C4F}" dt="2021-11-04T18:57:11.667" v="0" actId="47"/>
      <pc:docMkLst>
        <pc:docMk/>
      </pc:docMkLst>
      <pc:sldChg chg="del">
        <pc:chgData name="Allan Jensen" userId="234b0276-9f02-4a82-b804-e64ab171b000" providerId="ADAL" clId="{3F8AEDD8-B23F-4B86-A7B5-7D71BB841C4F}" dt="2021-11-04T18:57:11.667" v="0" actId="47"/>
        <pc:sldMkLst>
          <pc:docMk/>
          <pc:sldMk cId="97124892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7369-C32C-44D7-BE91-AF7C7C73A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8F2877-363D-4973-ADA0-7067E8DAF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5A570-2B7F-40D9-B26E-D575AE741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8850C-4321-4BA9-953A-0060747A4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CEE52-D02C-493A-9F13-DF4ED7847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5925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448A5-2FFD-43E1-8DA2-1A1ADF4F7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707B4-AFD0-44B6-AE11-AB563659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C24FB-D86D-4A7C-ACCD-8F1B61A4A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E96AC-FDF9-43CA-BBC2-C8FF57C3F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56E2A-369A-4C57-9BE1-362C056D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49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4725-C10A-4F48-A45C-5020A353E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CB9DA-3D3C-4C5F-A6F7-C1176C902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5B8C-F31A-4B86-9D55-8C5C099AC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C8D36-3AC6-4161-A060-750F04D7A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2E365-5918-42A6-A092-C29255F11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583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B9FDB-1105-4645-91D7-628D98B9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01E7A-274A-401D-AD8D-D26A20538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28E7-61CA-4E76-AD10-AA9090D9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3CEE8-E3AF-4323-9C1B-499B7B7EE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82252-604B-4299-8480-1EF0C31B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382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9B567-9BBD-4B39-A50D-358946F9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6BCF2-D8F2-46D0-9DA1-9465133EA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A12F-AB79-4E4D-B451-F1CFACCF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0CEC5-F462-4410-9AF4-8732F4C6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21C1D-75D6-437D-B96F-E6D4D17E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387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754A-C28D-4F39-B39E-F323EF37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98EF0-C45B-4483-852B-1E167847F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E9C87-3E2D-4929-AF0E-F48941705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263-2C35-4BB9-9515-12159ADA8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4F270-6B9D-40C5-82D2-3C1F5ED84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454A2-C2EA-4777-9868-F324FE43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513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99DF-7D2C-4FA9-A2C3-34B143EC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7E85B-41A9-44A0-9795-DB6A1B75A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DEB1A-AC54-4CD6-B2FA-504604477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922118-0586-452F-AB67-6C7A50B1EB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5EFEC-AACF-43FE-A463-D0903C8F1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7C9C6-6F18-4093-8F16-2FA0131D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F5AC81-8440-4301-AB37-6E143D39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7EDCE5-4DBA-49EA-83F4-465F5FF4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028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1B27-180A-43FD-999E-C9C19BD7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1C13E4-36F9-43E6-9B4C-B7843A391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CCB4C-AD37-4D81-83BA-B1B41D267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D17E6-D838-4FEF-8140-5054BAC07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7108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AA5CA4-4409-4452-B03D-E72FB273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B6C39-B301-4F2C-825E-A742E058A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8F4EE-1B1B-4FAD-AF25-D2914479A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096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BE19-6D48-467E-97C3-857612BA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EB8DB-4677-45C2-AA0A-13369A15A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E7BBD-7C3F-4622-B33C-3B15C23BB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4005E-3994-4D03-BF35-1E3FAF92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FFCAF-4898-49EE-B276-F0F69B0DA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63E260-EE4A-4928-82F7-9AC253828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252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BE22B-BE52-4FE0-8818-5CF73FEC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60AFB0-B067-4619-92E2-532128B7CD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5DF6D-1EB0-4715-B972-A671DCD1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AEAEF-63B4-4D03-879F-D8BD66E4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49922-DEF6-4EF4-8C74-0BD469B07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AA851-4FE9-49C9-ABDC-BA4E091C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829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BF8C49-418E-48CB-93AF-9284A824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09A7F-6F64-4967-8007-4EBB75244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4DADD-0B3A-42A8-8322-CBD251D74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1A434-430B-47C7-8AC1-9F07A5CB1032}" type="datetimeFigureOut">
              <a:rPr lang="da-DK" smtClean="0"/>
              <a:t>04-11-2021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503E4-66A0-4FC4-B12A-E41C4F36BA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8726A-898B-428D-B00F-17DF1215A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41674-DC4E-4E05-B341-BB779E9802A9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6108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7768F-4D44-49E3-B5CF-408D994EF8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Et sammenhængende Tilst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608DC-28A9-491E-95BE-7403A764BA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Hvad skal TST bidrage med / have ud af det</a:t>
            </a:r>
          </a:p>
        </p:txBody>
      </p:sp>
    </p:spTree>
    <p:extLst>
      <p:ext uri="{BB962C8B-B14F-4D97-AF65-F5344CB8AC3E}">
        <p14:creationId xmlns:p14="http://schemas.microsoft.com/office/powerpoint/2010/main" val="228049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32">
            <a:extLst>
              <a:ext uri="{FF2B5EF4-FFF2-40B4-BE49-F238E27FC236}">
                <a16:creationId xmlns:a16="http://schemas.microsoft.com/office/drawing/2014/main" id="{50F2AED0-0924-4F88-BFE4-581381C4A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58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CC08-C818-4908-974E-4A9C78CC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skal TST bedrage med?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09370-1925-4E2B-BEAF-E830D4D83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Kommunen har afsat 122 </a:t>
            </a:r>
            <a:r>
              <a:rPr lang="da-DK" dirty="0" err="1"/>
              <a:t>mio</a:t>
            </a:r>
            <a:r>
              <a:rPr lang="da-DK" dirty="0"/>
              <a:t> et hele projektet.</a:t>
            </a:r>
          </a:p>
          <a:p>
            <a:r>
              <a:rPr lang="da-DK" dirty="0"/>
              <a:t>Tilst Skole skal renoveres for 65 mio. (Det er besluttet)</a:t>
            </a:r>
          </a:p>
          <a:p>
            <a:r>
              <a:rPr lang="da-DK" dirty="0"/>
              <a:t>De 25 </a:t>
            </a:r>
            <a:r>
              <a:rPr lang="da-DK" dirty="0" err="1"/>
              <a:t>mio</a:t>
            </a:r>
            <a:r>
              <a:rPr lang="da-DK" dirty="0"/>
              <a:t> er øremærket direkte til idrætsfaciliteter.</a:t>
            </a:r>
          </a:p>
          <a:p>
            <a:r>
              <a:rPr lang="da-DK" dirty="0"/>
              <a:t>Hvis ikke TST involverer os, så er det andre der kommer til at bestemme hvad pengene bliver brugt på.</a:t>
            </a:r>
          </a:p>
          <a:p>
            <a:r>
              <a:rPr lang="da-DK" dirty="0"/>
              <a:t>Det er en helt unik mulighed for at få udviklet nye faciliteter til TST.</a:t>
            </a:r>
          </a:p>
          <a:p>
            <a:r>
              <a:rPr lang="da-DK" dirty="0"/>
              <a:t>Men vi kan også være med til at komme med ideer til alt det andet i projektet. 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3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CC08-C818-4908-974E-4A9C78CC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Ideer fra afholdte workshops med andre interessenter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09370-1925-4E2B-BEAF-E830D4D83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Der er afholdt indledende workshops med andre interessenter fra området (Tilst skole, Langkærparken, mf)</a:t>
            </a:r>
          </a:p>
          <a:p>
            <a:r>
              <a:rPr lang="da-DK" dirty="0"/>
              <a:t>De kommende slides viser nogle de ideer, som er kommet frem for at skabe et sammenhængende Tilst.</a:t>
            </a:r>
          </a:p>
          <a:p>
            <a:r>
              <a:rPr lang="da-DK" dirty="0"/>
              <a:t>Det er kun ideer og der er ikke besluttet noget endnu om placeringen, OM det skal laves eller HVORDAN det skal laves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1005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35">
            <a:extLst>
              <a:ext uri="{FF2B5EF4-FFF2-40B4-BE49-F238E27FC236}">
                <a16:creationId xmlns:a16="http://schemas.microsoft.com/office/drawing/2014/main" id="{FD1B6210-7AB9-468F-8705-EE9A77237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36">
            <a:extLst>
              <a:ext uri="{FF2B5EF4-FFF2-40B4-BE49-F238E27FC236}">
                <a16:creationId xmlns:a16="http://schemas.microsoft.com/office/drawing/2014/main" id="{960D0335-D3A2-4FFE-8F17-8CBF03BEDF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4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37">
            <a:extLst>
              <a:ext uri="{FF2B5EF4-FFF2-40B4-BE49-F238E27FC236}">
                <a16:creationId xmlns:a16="http://schemas.microsoft.com/office/drawing/2014/main" id="{83776363-1DFD-4702-8B8E-2CBA0F36B5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49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38">
            <a:extLst>
              <a:ext uri="{FF2B5EF4-FFF2-40B4-BE49-F238E27FC236}">
                <a16:creationId xmlns:a16="http://schemas.microsoft.com/office/drawing/2014/main" id="{EBCFB864-9F9D-4219-BC50-CFEA7A1E31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94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39">
            <a:extLst>
              <a:ext uri="{FF2B5EF4-FFF2-40B4-BE49-F238E27FC236}">
                <a16:creationId xmlns:a16="http://schemas.microsoft.com/office/drawing/2014/main" id="{CAAF540F-5500-4743-8D9C-0CA12FC5FC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1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0">
            <a:extLst>
              <a:ext uri="{FF2B5EF4-FFF2-40B4-BE49-F238E27FC236}">
                <a16:creationId xmlns:a16="http://schemas.microsoft.com/office/drawing/2014/main" id="{DBCD5C69-C15A-4EB3-BC94-81A724EA5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0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1">
            <a:extLst>
              <a:ext uri="{FF2B5EF4-FFF2-40B4-BE49-F238E27FC236}">
                <a16:creationId xmlns:a16="http://schemas.microsoft.com/office/drawing/2014/main" id="{13A154ED-9D2E-4D8F-8714-1C1A4954F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46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01">
            <a:extLst>
              <a:ext uri="{FF2B5EF4-FFF2-40B4-BE49-F238E27FC236}">
                <a16:creationId xmlns:a16="http://schemas.microsoft.com/office/drawing/2014/main" id="{151805F7-7ED7-45EE-9F06-7FA84F13D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3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2">
            <a:extLst>
              <a:ext uri="{FF2B5EF4-FFF2-40B4-BE49-F238E27FC236}">
                <a16:creationId xmlns:a16="http://schemas.microsoft.com/office/drawing/2014/main" id="{032E5BF3-1895-45E7-8A07-C846859C17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3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3">
            <a:extLst>
              <a:ext uri="{FF2B5EF4-FFF2-40B4-BE49-F238E27FC236}">
                <a16:creationId xmlns:a16="http://schemas.microsoft.com/office/drawing/2014/main" id="{D3C76CDF-E264-4F2B-B75D-9359E84F52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73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4">
            <a:extLst>
              <a:ext uri="{FF2B5EF4-FFF2-40B4-BE49-F238E27FC236}">
                <a16:creationId xmlns:a16="http://schemas.microsoft.com/office/drawing/2014/main" id="{5255AF08-DA33-43CC-9005-E3072ECF70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78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5">
            <a:extLst>
              <a:ext uri="{FF2B5EF4-FFF2-40B4-BE49-F238E27FC236}">
                <a16:creationId xmlns:a16="http://schemas.microsoft.com/office/drawing/2014/main" id="{DB832F80-8893-47C0-9D2D-70CFB5B2C7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7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6">
            <a:extLst>
              <a:ext uri="{FF2B5EF4-FFF2-40B4-BE49-F238E27FC236}">
                <a16:creationId xmlns:a16="http://schemas.microsoft.com/office/drawing/2014/main" id="{67625BF4-6A98-4CCE-9905-005AEEA9C7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85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7">
            <a:extLst>
              <a:ext uri="{FF2B5EF4-FFF2-40B4-BE49-F238E27FC236}">
                <a16:creationId xmlns:a16="http://schemas.microsoft.com/office/drawing/2014/main" id="{7B4AF265-B31E-4DC4-A778-B232A0969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0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8">
            <a:extLst>
              <a:ext uri="{FF2B5EF4-FFF2-40B4-BE49-F238E27FC236}">
                <a16:creationId xmlns:a16="http://schemas.microsoft.com/office/drawing/2014/main" id="{8072DD6F-5DBF-44AB-AF5D-119D1A400E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4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49">
            <a:extLst>
              <a:ext uri="{FF2B5EF4-FFF2-40B4-BE49-F238E27FC236}">
                <a16:creationId xmlns:a16="http://schemas.microsoft.com/office/drawing/2014/main" id="{2D043670-0D9A-4BE6-B3B7-7FBE13DAB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8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51">
            <a:extLst>
              <a:ext uri="{FF2B5EF4-FFF2-40B4-BE49-F238E27FC236}">
                <a16:creationId xmlns:a16="http://schemas.microsoft.com/office/drawing/2014/main" id="{4B6B0C63-D90D-4172-8748-8DF896FEB7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19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CC08-C818-4908-974E-4A9C78CC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Deltag i processen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09370-1925-4E2B-BEAF-E830D4D83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Det er folk fra kommunen der faciliter processen og har nedsat en arbejdsgruppe, der skal komme frem til hvilke ideer, der skal laves.</a:t>
            </a:r>
          </a:p>
          <a:p>
            <a:r>
              <a:rPr lang="da-DK" dirty="0"/>
              <a:t>FU skiftes til at deltage, men vi vil meget gerne have nogle flere med i ide genereringsfasen. </a:t>
            </a:r>
          </a:p>
          <a:p>
            <a:r>
              <a:rPr lang="da-DK" dirty="0"/>
              <a:t>Har man en ide, man brænder for eller vil man gerne være med til at bidrage, så vil vi gerne høre nærmere.</a:t>
            </a:r>
          </a:p>
          <a:p>
            <a:r>
              <a:rPr lang="da-DK" dirty="0"/>
              <a:t>Jo flere der bidrager, jo flere ideer kommer der og jo bedre resultat får vi.</a:t>
            </a:r>
          </a:p>
          <a:p>
            <a:r>
              <a:rPr lang="da-DK" dirty="0"/>
              <a:t>Ingen ideer er for vidtrækkende eller for skøre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41342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24">
            <a:extLst>
              <a:ext uri="{FF2B5EF4-FFF2-40B4-BE49-F238E27FC236}">
                <a16:creationId xmlns:a16="http://schemas.microsoft.com/office/drawing/2014/main" id="{76BD2422-6091-4B6D-A56C-8FD80BA78E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46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CC08-C818-4908-974E-4A9C78CC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Processen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09370-1925-4E2B-BEAF-E830D4D83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Der kommer til at være flere møder og man behøver ikke deltage i dem alle sammen. </a:t>
            </a:r>
          </a:p>
          <a:p>
            <a:r>
              <a:rPr lang="da-DK" dirty="0"/>
              <a:t>Møderne bliver tilrettelagt efter deltagerne. Dem fra kommunen er villig til at holde møder om aften.</a:t>
            </a:r>
          </a:p>
          <a:p>
            <a:r>
              <a:rPr lang="da-DK" dirty="0"/>
              <a:t>Man binder sig ikke til et længere forløb. Hvis man kun vil være med på første møde er det OK. </a:t>
            </a:r>
          </a:p>
          <a:p>
            <a:r>
              <a:rPr lang="da-DK" dirty="0"/>
              <a:t>Er der nogen man kender/tænker på kunne være personen så tag fat i vedkommende og fortæl om ideen.</a:t>
            </a:r>
          </a:p>
          <a:p>
            <a:r>
              <a:rPr lang="da-DK" dirty="0"/>
              <a:t>Kommer man i tanke om en ide, men ikke giver deltag på møderne, så smid en mail til FU, så kan vi tage den med til møderne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0087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7CC08-C818-4908-974E-4A9C78CCC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Processen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09370-1925-4E2B-BEAF-E830D4D83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/>
              <a:t>Spred budskabet om projektet, så så mange så mulig får viden om det</a:t>
            </a:r>
          </a:p>
          <a:p>
            <a:r>
              <a:rPr lang="da-DK" dirty="0"/>
              <a:t>Det kunne være fedt, hvis vi kunne få input fra </a:t>
            </a:r>
          </a:p>
          <a:p>
            <a:endParaRPr lang="da-DK" dirty="0"/>
          </a:p>
          <a:p>
            <a:pPr lvl="1"/>
            <a:r>
              <a:rPr lang="da-DK" sz="2800" dirty="0"/>
              <a:t>Unge / gamle</a:t>
            </a:r>
          </a:p>
          <a:p>
            <a:pPr lvl="1"/>
            <a:r>
              <a:rPr lang="da-DK" sz="2800" dirty="0"/>
              <a:t>Mænd / kvinder</a:t>
            </a:r>
          </a:p>
          <a:p>
            <a:pPr lvl="1"/>
            <a:r>
              <a:rPr lang="da-DK" sz="2800" dirty="0"/>
              <a:t>Børn / forældre til børnene</a:t>
            </a:r>
          </a:p>
          <a:p>
            <a:endParaRPr lang="da-DK" dirty="0"/>
          </a:p>
          <a:p>
            <a:r>
              <a:rPr lang="da-DK" dirty="0"/>
              <a:t>Hvordan kan hele området omkring TST bruges, hvilke nye faciliteter kunne vi godt tænke </a:t>
            </a:r>
            <a:r>
              <a:rPr lang="da-DK"/>
              <a:t>os og </a:t>
            </a:r>
            <a:r>
              <a:rPr lang="da-DK" dirty="0"/>
              <a:t>hvordan skaber vi mere liv i området.</a:t>
            </a:r>
          </a:p>
          <a:p>
            <a:pPr lvl="1"/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2399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25">
            <a:extLst>
              <a:ext uri="{FF2B5EF4-FFF2-40B4-BE49-F238E27FC236}">
                <a16:creationId xmlns:a16="http://schemas.microsoft.com/office/drawing/2014/main" id="{82AB28D9-4E89-4824-A11D-82D7C042DE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9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26">
            <a:extLst>
              <a:ext uri="{FF2B5EF4-FFF2-40B4-BE49-F238E27FC236}">
                <a16:creationId xmlns:a16="http://schemas.microsoft.com/office/drawing/2014/main" id="{C112CF68-4069-4941-A43F-B239D9D602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27">
            <a:extLst>
              <a:ext uri="{FF2B5EF4-FFF2-40B4-BE49-F238E27FC236}">
                <a16:creationId xmlns:a16="http://schemas.microsoft.com/office/drawing/2014/main" id="{FF23E88A-A791-4C02-B632-E03C79CE2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28">
            <a:extLst>
              <a:ext uri="{FF2B5EF4-FFF2-40B4-BE49-F238E27FC236}">
                <a16:creationId xmlns:a16="http://schemas.microsoft.com/office/drawing/2014/main" id="{E2201193-9CE1-4945-BEDF-D8C5F459EA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1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29">
            <a:extLst>
              <a:ext uri="{FF2B5EF4-FFF2-40B4-BE49-F238E27FC236}">
                <a16:creationId xmlns:a16="http://schemas.microsoft.com/office/drawing/2014/main" id="{C40C283F-746D-41EE-ACFE-3CC84E8B03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8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 sammenhængende Tilst30">
            <a:extLst>
              <a:ext uri="{FF2B5EF4-FFF2-40B4-BE49-F238E27FC236}">
                <a16:creationId xmlns:a16="http://schemas.microsoft.com/office/drawing/2014/main" id="{2D929498-79A0-49E1-9AC3-A3C0489928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0"/>
            <a:ext cx="9701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4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440</Words>
  <Application>Microsoft Office PowerPoint</Application>
  <PresentationFormat>Widescreen</PresentationFormat>
  <Paragraphs>34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Et sammenhængende Tilst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Hvad skal TST bedrage med?</vt:lpstr>
      <vt:lpstr>Ideer fra afholdte workshops med andre interessenter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Deltag i processen </vt:lpstr>
      <vt:lpstr>Processen</vt:lpstr>
      <vt:lpstr>Processen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Allan Jensen</dc:creator>
  <cp:lastModifiedBy>Allan Jensen</cp:lastModifiedBy>
  <cp:revision>6</cp:revision>
  <dcterms:created xsi:type="dcterms:W3CDTF">2021-10-25T19:23:32Z</dcterms:created>
  <dcterms:modified xsi:type="dcterms:W3CDTF">2021-11-04T18:57:17Z</dcterms:modified>
</cp:coreProperties>
</file>